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3" r:id="rId4"/>
    <p:sldId id="260" r:id="rId5"/>
    <p:sldId id="264" r:id="rId6"/>
    <p:sldId id="257" r:id="rId7"/>
    <p:sldId id="261" r:id="rId8"/>
    <p:sldId id="265" r:id="rId9"/>
    <p:sldId id="266" r:id="rId10"/>
    <p:sldId id="267" r:id="rId11"/>
    <p:sldId id="268" r:id="rId12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11/28/2016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11/28/2016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11/28/2016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10" Type="http://schemas.openxmlformats.org/officeDocument/2006/relationships/image" Target="../media/image11.jpeg"/><Relationship Id="rId4" Type="http://schemas.openxmlformats.org/officeDocument/2006/relationships/image" Target="../media/image5.jpeg"/><Relationship Id="rId9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38200" y="1143000"/>
            <a:ext cx="7772400" cy="20574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Внедрение методов проектов в ДОУ по средствам использования ИКТ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33600" y="4800600"/>
            <a:ext cx="6400800" cy="1752600"/>
          </a:xfrm>
        </p:spPr>
        <p:txBody>
          <a:bodyPr>
            <a:normAutofit/>
          </a:bodyPr>
          <a:lstStyle/>
          <a:p>
            <a:pPr algn="r"/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Выполнила Халитова Л.П. </a:t>
            </a:r>
          </a:p>
          <a:p>
            <a:pPr algn="r"/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воспитатель первой категории </a:t>
            </a:r>
            <a:endParaRPr lang="ru-RU" sz="1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2400" y="2743200"/>
            <a:ext cx="5181600" cy="351621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457200"/>
          <a:ext cx="8305801" cy="4815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44811"/>
                <a:gridCol w="2020330"/>
                <a:gridCol w="2020330"/>
                <a:gridCol w="2020330"/>
              </a:tblGrid>
              <a:tr h="762000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Познавательная деятельность 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Сюжетно – ролевая игра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Художественно</a:t>
                      </a:r>
                      <a:r>
                        <a:rPr lang="ru-RU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– эстетическое развитие 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Обучение грамоте 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704286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Видеосюжеты и мультимедийные</a:t>
                      </a:r>
                      <a:r>
                        <a:rPr lang="ru-RU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презентации о Земля;</a:t>
                      </a:r>
                    </a:p>
                    <a:p>
                      <a:r>
                        <a:rPr lang="ru-RU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Географические карты;</a:t>
                      </a:r>
                    </a:p>
                    <a:p>
                      <a:r>
                        <a:rPr lang="ru-RU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Мультимедийная экскурсия;</a:t>
                      </a:r>
                    </a:p>
                    <a:p>
                      <a:r>
                        <a:rPr lang="ru-RU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Мультимедийные дидактические игры («Кто где живет?», «Что где растет?», )</a:t>
                      </a:r>
                    </a:p>
                    <a:p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«Путешествие», </a:t>
                      </a:r>
                    </a:p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«Заселили планету»</a:t>
                      </a:r>
                    </a:p>
                    <a:p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Лепка «Модель планеты Земля»,</a:t>
                      </a:r>
                    </a:p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Рисунок «Земля – наш дом»,</a:t>
                      </a:r>
                    </a:p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Глобус из </a:t>
                      </a:r>
                      <a:r>
                        <a:rPr lang="ru-RU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папье</a:t>
                      </a: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 – </a:t>
                      </a:r>
                      <a:r>
                        <a:rPr lang="ru-RU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маше</a:t>
                      </a: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 Земля,</a:t>
                      </a:r>
                    </a:p>
                    <a:p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Чтение книг, энциклопедий, рассказов. Заучивать пословицы , составлять загадки о Земле. </a:t>
                      </a:r>
                    </a:p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Знакомство с песнями А.Ведищев «Песенка медведей»,</a:t>
                      </a:r>
                    </a:p>
                    <a:p>
                      <a:r>
                        <a:rPr lang="ru-RU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В.Мигуля</a:t>
                      </a: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 «Земля в иллюминаторе», </a:t>
                      </a:r>
                    </a:p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Мультфильмы о планете (Приключения </a:t>
                      </a:r>
                      <a:r>
                        <a:rPr lang="ru-RU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Адибу</a:t>
                      </a: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 Миссия на планете Земля) 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mlm_produkt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1828800" y="1600200"/>
            <a:ext cx="28194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5800" y="304800"/>
            <a:ext cx="8229600" cy="4525963"/>
          </a:xfrm>
        </p:spPr>
        <p:txBody>
          <a:bodyPr/>
          <a:lstStyle/>
          <a:p>
            <a:pPr algn="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Мне всегда была ненавистна роль стороннего  наблюдателя.</a:t>
            </a:r>
          </a:p>
          <a:p>
            <a:pPr algn="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Что же я такое, если я не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принимаю участие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 algn="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Чтобы быть, я должен участвовать.</a:t>
            </a:r>
          </a:p>
          <a:p>
            <a:pPr algn="r">
              <a:buNone/>
            </a:pP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Антуан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де Сент-Экзюпери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4" name="Рисунок 3" descr="9308695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1000" y="1752600"/>
            <a:ext cx="8229600" cy="49501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528766112ee8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81000" y="152400"/>
            <a:ext cx="1698718" cy="1782763"/>
          </a:xfrm>
        </p:spPr>
      </p:pic>
      <p:pic>
        <p:nvPicPr>
          <p:cNvPr id="5" name="Рисунок 4" descr="A300_0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4800" y="5200650"/>
            <a:ext cx="2209800" cy="1657350"/>
          </a:xfrm>
          <a:prstGeom prst="rect">
            <a:avLst/>
          </a:prstGeom>
        </p:spPr>
      </p:pic>
      <p:pic>
        <p:nvPicPr>
          <p:cNvPr id="6" name="Рисунок 5" descr="BU3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09800" y="2819400"/>
            <a:ext cx="2171700" cy="2171700"/>
          </a:xfrm>
          <a:prstGeom prst="rect">
            <a:avLst/>
          </a:prstGeom>
        </p:spPr>
      </p:pic>
      <p:pic>
        <p:nvPicPr>
          <p:cNvPr id="8" name="Рисунок 7" descr="internet1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324600" y="2819400"/>
            <a:ext cx="2514600" cy="1566613"/>
          </a:xfrm>
          <a:prstGeom prst="rect">
            <a:avLst/>
          </a:prstGeom>
        </p:spPr>
      </p:pic>
      <p:pic>
        <p:nvPicPr>
          <p:cNvPr id="9" name="Рисунок 8" descr="KENWOOD-XD-V252_clip_image002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48000" y="4953000"/>
            <a:ext cx="3406140" cy="1627979"/>
          </a:xfrm>
          <a:prstGeom prst="rect">
            <a:avLst/>
          </a:prstGeom>
        </p:spPr>
      </p:pic>
      <p:pic>
        <p:nvPicPr>
          <p:cNvPr id="10" name="Рисунок 9" descr="kidz-d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0" y="2057400"/>
            <a:ext cx="2138246" cy="2744392"/>
          </a:xfrm>
          <a:prstGeom prst="rect">
            <a:avLst/>
          </a:prstGeom>
        </p:spPr>
      </p:pic>
      <p:pic>
        <p:nvPicPr>
          <p:cNvPr id="11" name="Рисунок 10" descr="record_image_flash_icon.pn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096000" y="838200"/>
            <a:ext cx="2552700" cy="1489075"/>
          </a:xfrm>
          <a:prstGeom prst="rect">
            <a:avLst/>
          </a:prstGeom>
        </p:spPr>
      </p:pic>
      <p:pic>
        <p:nvPicPr>
          <p:cNvPr id="12" name="Рисунок 11" descr="s200EXR_front_close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4495800" y="2743200"/>
            <a:ext cx="1828800" cy="1371600"/>
          </a:xfrm>
          <a:prstGeom prst="rect">
            <a:avLst/>
          </a:prstGeom>
        </p:spPr>
      </p:pic>
      <p:pic>
        <p:nvPicPr>
          <p:cNvPr id="13" name="Рисунок 12" descr="televizor_samsung_ue32es5537v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7086600" y="4648200"/>
            <a:ext cx="1598842" cy="1945474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2057400" y="152400"/>
            <a:ext cx="40386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Использование современного оборудования в детском саду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676400" y="381000"/>
            <a:ext cx="5867400" cy="990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Использование компьютера для обучения и развития дошкольников можно условно разделить </a:t>
            </a: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684803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7" name="Прямая со стрелкой 6"/>
          <p:cNvCxnSpPr/>
          <p:nvPr/>
        </p:nvCxnSpPr>
        <p:spPr>
          <a:xfrm rot="10800000" flipV="1">
            <a:off x="1371600" y="1371600"/>
            <a:ext cx="1371600" cy="685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6096000" y="1219200"/>
            <a:ext cx="1752600" cy="838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Прямоугольник 9"/>
          <p:cNvSpPr/>
          <p:nvPr/>
        </p:nvSpPr>
        <p:spPr>
          <a:xfrm>
            <a:off x="381000" y="2133600"/>
            <a:ext cx="2590800" cy="1600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Опосредованное обучение и развитие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172200" y="2209800"/>
            <a:ext cx="2590800" cy="1600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Непосредственное обучение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3" name="Прямая со стрелкой 12"/>
          <p:cNvCxnSpPr>
            <a:stCxn id="10" idx="2"/>
          </p:cNvCxnSpPr>
          <p:nvPr/>
        </p:nvCxnSpPr>
        <p:spPr>
          <a:xfrm rot="5400000">
            <a:off x="1409700" y="4000500"/>
            <a:ext cx="5334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Прямоугольник 13"/>
          <p:cNvSpPr/>
          <p:nvPr/>
        </p:nvSpPr>
        <p:spPr>
          <a:xfrm>
            <a:off x="457200" y="4343400"/>
            <a:ext cx="2514600" cy="990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Использование глобальной сети интернет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6" name="Прямая со стрелкой 15"/>
          <p:cNvCxnSpPr/>
          <p:nvPr/>
        </p:nvCxnSpPr>
        <p:spPr>
          <a:xfrm rot="5400000">
            <a:off x="7392194" y="4038600"/>
            <a:ext cx="456406" cy="7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Прямоугольник 16"/>
          <p:cNvSpPr/>
          <p:nvPr/>
        </p:nvSpPr>
        <p:spPr>
          <a:xfrm>
            <a:off x="5867400" y="4267200"/>
            <a:ext cx="2971800" cy="2362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indent="450850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1)Использование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развивающих компьютерных программ </a:t>
            </a:r>
            <a:endParaRPr lang="ru-RU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indent="45085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2)Использование </a:t>
            </a: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мультимедийных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презентаций</a:t>
            </a:r>
            <a:endParaRPr lang="ru-RU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indent="45085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3)Использование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видео и аудио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материалов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639919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0" name="Рисунок 19" descr="micro-com-puterComputer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124200" y="1447800"/>
            <a:ext cx="2827421" cy="1918607"/>
          </a:xfrm>
          <a:prstGeom prst="rect">
            <a:avLst/>
          </a:prstGeom>
        </p:spPr>
      </p:pic>
      <p:pic>
        <p:nvPicPr>
          <p:cNvPr id="21" name="Рисунок 20" descr="mkd-11281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3400" y="5334000"/>
            <a:ext cx="2381250" cy="133582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5668963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Преимущества использования ИКТ технологий в проектной деятельности и НОД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-Предъявление информации на экране компьютера в игровой форме вызывает у детей огромный интерес;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- Несет в себе образный тип информации, который понятен для дошкольников;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 Движения, звук, мультипликация надолго привлекает внимание ребенка;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Обладает стимулом познавательной активности детей;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Предоставляет возможность индивидуализации обучения;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Позволяет моделировать жизненные ситуации, которые нельзя увидеть в повседневной жизни.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b7f9c01d99132c14a941e4065fd0b84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9800" y="3352801"/>
            <a:ext cx="4495800" cy="350519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914400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Проблема 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4525963"/>
          </a:xfrm>
        </p:spPr>
        <p:txBody>
          <a:bodyPr>
            <a:normAutofit/>
          </a:bodyPr>
          <a:lstStyle/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Недостаточное владение знаниями и умениями педагогического проектирования посредством использования ИКТ нацеленного на преобразование будущего в сфере воспитания и образования подрастающего поколения. 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Недостаточное оснащение ДОУ компьютерами, проектами, интерактивными досками, телевизорами, обучающими мультимедийными материалами, 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8600"/>
            <a:ext cx="8229600" cy="58975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ПРОЕКТ</a:t>
            </a:r>
            <a:endParaRPr lang="ru-RU" u="sng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1)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Проблема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(выбор темы)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2)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Планирование, проектирование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3)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Поиск информации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(литература, аудио, видео, кино, компьютер, интернет)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4)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Продукт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(практический результат: выставка, журнал, газета, презентация, игра, утренник)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5)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Презентация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(итог)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6)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Портфолио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в котором собраны наработанные материалы 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 descr="E-MBLEMA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19400" y="4114800"/>
            <a:ext cx="3059694" cy="25237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8229600" cy="1143000"/>
          </a:xfrm>
        </p:spPr>
        <p:txBody>
          <a:bodyPr>
            <a:noAutofit/>
          </a:bodyPr>
          <a:lstStyle/>
          <a:p>
            <a:r>
              <a:rPr lang="ru-RU" dirty="0" smtClean="0">
                <a:latin typeface="Monotype Corsiva" pitchFamily="66" charset="0"/>
                <a:cs typeface="Times New Roman" pitchFamily="18" charset="0"/>
              </a:rPr>
              <a:t/>
            </a:r>
            <a:br>
              <a:rPr lang="ru-RU" dirty="0" smtClean="0">
                <a:latin typeface="Monotype Corsiva" pitchFamily="66" charset="0"/>
                <a:cs typeface="Times New Roman" pitchFamily="18" charset="0"/>
              </a:rPr>
            </a:br>
            <a:r>
              <a:rPr lang="ru-RU" dirty="0" smtClean="0">
                <a:latin typeface="Monotype Corsiva" pitchFamily="66" charset="0"/>
                <a:cs typeface="Times New Roman" pitchFamily="18" charset="0"/>
              </a:rPr>
              <a:t>«Земля – наш дом»</a:t>
            </a:r>
            <a:br>
              <a:rPr lang="ru-RU" dirty="0" smtClean="0">
                <a:latin typeface="Monotype Corsiva" pitchFamily="66" charset="0"/>
                <a:cs typeface="Times New Roman" pitchFamily="18" charset="0"/>
              </a:rPr>
            </a:br>
            <a:r>
              <a:rPr lang="ru-RU" dirty="0" smtClean="0">
                <a:latin typeface="Monotype Corsiva" pitchFamily="66" charset="0"/>
                <a:cs typeface="Times New Roman" pitchFamily="18" charset="0"/>
              </a:rPr>
              <a:t>(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исследовательско – творческий проект)</a:t>
            </a:r>
            <a:r>
              <a:rPr lang="ru-RU" dirty="0" smtClean="0">
                <a:latin typeface="Monotype Corsiva" pitchFamily="66" charset="0"/>
                <a:cs typeface="Times New Roman" pitchFamily="18" charset="0"/>
              </a:rPr>
              <a:t/>
            </a:r>
            <a:br>
              <a:rPr lang="ru-RU" dirty="0" smtClean="0">
                <a:latin typeface="Monotype Corsiva" pitchFamily="66" charset="0"/>
                <a:cs typeface="Times New Roman" pitchFamily="18" charset="0"/>
              </a:rPr>
            </a:br>
            <a:endParaRPr lang="ru-RU" dirty="0">
              <a:latin typeface="Monotype Corsiva" pitchFamily="66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524001"/>
            <a:ext cx="8229600" cy="3352799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Познавательное развитие: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Что такое материки? Как появились моря и океаны? Откуда взялись острова? Что такое природные ресурсы?</a:t>
            </a: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Социально – коммуникативное развитие: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Как нужно оберегать нашу планету? По мотивам, каких сказок можно поиграть в сюжетные игры? </a:t>
            </a: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Речевое развитие: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Откуда мы может узнать о нашей планете? Какие сказки, стихи можно прочитать о нашей планете?</a:t>
            </a: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Художественно – эстетическое развитие: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Как можно изобразить нашу планету (нарисовать, слепить, аппликация, сконструировать)?</a:t>
            </a:r>
          </a:p>
          <a:p>
            <a:pPr algn="ctr">
              <a:buNone/>
            </a:pP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(Главные вопросы проекта)</a:t>
            </a: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earth2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62600" y="3505200"/>
            <a:ext cx="3352800" cy="3352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09600"/>
            <a:ext cx="8229600" cy="55165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Цель проекта: 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Совершенствование представлений о планете Земля. (ресурсы, континенты, страны, моря)</a:t>
            </a:r>
          </a:p>
          <a:p>
            <a:pPr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pPr>
              <a:buFontTx/>
              <a:buChar char="-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Сформировать у детей понятие о Земле как планете;</a:t>
            </a:r>
          </a:p>
          <a:p>
            <a:pPr>
              <a:buFontTx/>
              <a:buChar char="-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Уточнить знания детей о природных ресурсах нашей планеты;</a:t>
            </a:r>
          </a:p>
          <a:p>
            <a:pPr>
              <a:buFontTx/>
              <a:buChar char="-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Развивать кругозор детей, навыки продуктивной деятельности;</a:t>
            </a:r>
          </a:p>
          <a:p>
            <a:pPr>
              <a:buFontTx/>
              <a:buChar char="-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Формировать умение передавать в работе свое отношение к окружающему миру.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191</TotalTime>
  <Words>486</Words>
  <PresentationFormat>Экран (4:3)</PresentationFormat>
  <Paragraphs>67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Office Theme</vt:lpstr>
      <vt:lpstr>Внедрение методов проектов в ДОУ по средствам использования ИКТ </vt:lpstr>
      <vt:lpstr>Слайд 2</vt:lpstr>
      <vt:lpstr>Слайд 3</vt:lpstr>
      <vt:lpstr>Слайд 4</vt:lpstr>
      <vt:lpstr>Слайд 5</vt:lpstr>
      <vt:lpstr>Проблема </vt:lpstr>
      <vt:lpstr>Слайд 7</vt:lpstr>
      <vt:lpstr> «Земля – наш дом» (исследовательско – творческий проект) 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Внедрение методов проектов в ДОУ по средствам использования ИКТ </dc:title>
  <dc:creator>Пользователь</dc:creator>
  <cp:lastModifiedBy>Пользователь</cp:lastModifiedBy>
  <cp:revision>16</cp:revision>
  <dcterms:created xsi:type="dcterms:W3CDTF">2016-11-16T07:13:57Z</dcterms:created>
  <dcterms:modified xsi:type="dcterms:W3CDTF">2016-11-28T17:48:37Z</dcterms:modified>
</cp:coreProperties>
</file>